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3"/>
  </p:notesMasterIdLst>
  <p:sldIdLst>
    <p:sldId id="3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Quang" initials="DQ" lastIdx="2" clrIdx="0">
    <p:extLst>
      <p:ext uri="{19B8F6BF-5375-455C-9EA6-DF929625EA0E}">
        <p15:presenceInfo xmlns:p15="http://schemas.microsoft.com/office/powerpoint/2012/main" userId="0df4af00126e35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7D4"/>
    <a:srgbClr val="30009B"/>
    <a:srgbClr val="000083"/>
    <a:srgbClr val="00BB00"/>
    <a:srgbClr val="FEF600"/>
    <a:srgbClr val="FE6230"/>
    <a:srgbClr val="DD0000"/>
    <a:srgbClr val="C12F30"/>
    <a:srgbClr val="66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64559" autoAdjust="0"/>
  </p:normalViewPr>
  <p:slideViewPr>
    <p:cSldViewPr snapToGrid="0">
      <p:cViewPr varScale="1">
        <p:scale>
          <a:sx n="66" d="100"/>
          <a:sy n="66" d="100"/>
        </p:scale>
        <p:origin x="7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jpe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538A84-4A38-4982-975F-03A78EC7998A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7AB8F-D69C-4756-9C47-D54558D07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066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your spacetime.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7AB8F-D69C-4756-9C47-D54558D073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657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1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82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97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66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54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34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9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4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7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2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41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4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7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2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54B063-4905-499D-B3BF-75202C747ED8}" type="datetimeFigureOut">
              <a:rPr lang="en-US" smtClean="0"/>
              <a:t>2022-01-07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2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7-15">
            <a:hlinkClick r:id="" action="ppaction://media"/>
            <a:extLst>
              <a:ext uri="{FF2B5EF4-FFF2-40B4-BE49-F238E27FC236}">
                <a16:creationId xmlns:a16="http://schemas.microsoft.com/office/drawing/2014/main" id="{FABA11B6-F4BC-4C3A-A9A9-9FDE886D6A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4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6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2656</TotalTime>
  <Words>7</Words>
  <Application>Microsoft Office PowerPoint</Application>
  <PresentationFormat>Widescreen</PresentationFormat>
  <Paragraphs>2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Century Gothic</vt:lpstr>
      <vt:lpstr>Mesh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Pham, David</dc:creator>
  <cp:lastModifiedBy>Pham, David</cp:lastModifiedBy>
  <cp:revision>1128</cp:revision>
  <cp:lastPrinted>2021-10-07T18:52:54Z</cp:lastPrinted>
  <dcterms:created xsi:type="dcterms:W3CDTF">2021-10-06T14:08:05Z</dcterms:created>
  <dcterms:modified xsi:type="dcterms:W3CDTF">2022-01-07T07:13:14Z</dcterms:modified>
</cp:coreProperties>
</file>

<file path=docProps/thumbnail.jpeg>
</file>